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4" r:id="rId4"/>
  </p:sldMasterIdLst>
  <p:notesMasterIdLst>
    <p:notesMasterId r:id="rId14"/>
  </p:notesMasterIdLst>
  <p:handoutMasterIdLst>
    <p:handoutMasterId r:id="rId15"/>
  </p:handoutMasterIdLst>
  <p:sldIdLst>
    <p:sldId id="294" r:id="rId5"/>
    <p:sldId id="1031" r:id="rId6"/>
    <p:sldId id="1033" r:id="rId7"/>
    <p:sldId id="1035" r:id="rId8"/>
    <p:sldId id="1036" r:id="rId9"/>
    <p:sldId id="1037" r:id="rId10"/>
    <p:sldId id="1026" r:id="rId11"/>
    <p:sldId id="1038" r:id="rId12"/>
    <p:sldId id="1025" r:id="rId13"/>
  </p:sldIdLst>
  <p:sldSz cx="12192000" cy="6858000"/>
  <p:notesSz cx="6807200" cy="99393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orient="horz" pos="129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4984"/>
    <a:srgbClr val="376CA3"/>
    <a:srgbClr val="53C4F1"/>
    <a:srgbClr val="5B9BD5"/>
    <a:srgbClr val="FFFFFF"/>
    <a:srgbClr val="000000"/>
    <a:srgbClr val="A54C95"/>
    <a:srgbClr val="56BCD7"/>
    <a:srgbClr val="99A44A"/>
    <a:srgbClr val="ADB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5214" autoAdjust="0"/>
  </p:normalViewPr>
  <p:slideViewPr>
    <p:cSldViewPr snapToGrid="0">
      <p:cViewPr varScale="1">
        <p:scale>
          <a:sx n="79" d="100"/>
          <a:sy n="79" d="100"/>
        </p:scale>
        <p:origin x="86" y="216"/>
      </p:cViewPr>
      <p:guideLst>
        <p:guide pos="3840"/>
        <p:guide orient="horz" pos="2160"/>
        <p:guide orient="horz" pos="12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244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BEEDF72-FB6C-4FB9-8F07-2700FC357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48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A82DE1-837B-444B-A3C8-4AFC516AA01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5838" y="0"/>
            <a:ext cx="2949787" cy="49848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B817A-3B85-4D67-ADB5-540594A2EC8C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B874A2C-8B1E-4551-A428-B4648598139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0853"/>
            <a:ext cx="2949787" cy="49848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46AA5D8-BFBF-4DD3-8E58-6A4E2E59CE9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5838" y="9440853"/>
            <a:ext cx="2949787" cy="49848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45C1BE-9400-47DF-AB67-93F6AD7AAD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4525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5838" y="1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6E831-3A0E-EE40-8DC9-E75647CDD8BF}" type="datetimeFigureOut">
              <a:rPr kumimoji="1" lang="ko-KR" altLang="en-US" smtClean="0"/>
              <a:t>2021-05-28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59475" cy="3352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794370-950C-B54A-B016-217DD97722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38747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3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577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992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5013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8361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57266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7782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486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753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2947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C1B85643-86C9-4506-9ED4-C903710181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5600"/>
          <a:stretch/>
        </p:blipFill>
        <p:spPr>
          <a:xfrm>
            <a:off x="0" y="1"/>
            <a:ext cx="12189600" cy="6857999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5B8523F-B581-422F-91C5-03C2EDD11D08}"/>
              </a:ext>
            </a:extLst>
          </p:cNvPr>
          <p:cNvSpPr/>
          <p:nvPr userDrawn="1"/>
        </p:nvSpPr>
        <p:spPr>
          <a:xfrm>
            <a:off x="0" y="6606001"/>
            <a:ext cx="12192000" cy="251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6949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2D85C182-048C-4968-AC48-52104D24AB15}"/>
              </a:ext>
            </a:extLst>
          </p:cNvPr>
          <p:cNvSpPr/>
          <p:nvPr userDrawn="1"/>
        </p:nvSpPr>
        <p:spPr>
          <a:xfrm>
            <a:off x="0" y="59"/>
            <a:ext cx="12192000" cy="46804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48B2E4-C6DB-4B6D-B4C1-0DA1C93778A3}"/>
              </a:ext>
            </a:extLst>
          </p:cNvPr>
          <p:cNvSpPr/>
          <p:nvPr userDrawn="1"/>
        </p:nvSpPr>
        <p:spPr>
          <a:xfrm>
            <a:off x="0" y="6435953"/>
            <a:ext cx="12192000" cy="422048"/>
          </a:xfrm>
          <a:prstGeom prst="rect">
            <a:avLst/>
          </a:prstGeom>
          <a:pattFill prst="ltDnDiag">
            <a:fgClr>
              <a:srgbClr val="DFDDD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B0F830D3-CBA6-4A3E-B648-061012C197DE}"/>
              </a:ext>
            </a:extLst>
          </p:cNvPr>
          <p:cNvSpPr/>
          <p:nvPr userDrawn="1"/>
        </p:nvSpPr>
        <p:spPr>
          <a:xfrm>
            <a:off x="0" y="6827077"/>
            <a:ext cx="12192000" cy="46804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53539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0958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F20FC0D-31B5-4CE1-A5D0-970043C34C23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896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021EF639-DAC0-4521-947C-DB867AF3926F}"/>
              </a:ext>
            </a:extLst>
          </p:cNvPr>
          <p:cNvSpPr/>
          <p:nvPr userDrawn="1"/>
        </p:nvSpPr>
        <p:spPr>
          <a:xfrm>
            <a:off x="0" y="6606001"/>
            <a:ext cx="12192000" cy="251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B2F894-A7D8-4691-A4CC-90116490A3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10291" y="6635246"/>
            <a:ext cx="346702" cy="193509"/>
          </a:xfrm>
          <a:prstGeom prst="rect">
            <a:avLst/>
          </a:prstGeom>
          <a:effectLst/>
        </p:spPr>
      </p:pic>
      <p:sp>
        <p:nvSpPr>
          <p:cNvPr id="6" name="Foliennummernplatzhalter 3">
            <a:extLst>
              <a:ext uri="{FF2B5EF4-FFF2-40B4-BE49-F238E27FC236}">
                <a16:creationId xmlns:a16="http://schemas.microsoft.com/office/drawing/2014/main" id="{7CF64AFD-3B7B-49F7-8155-A80CCC039DAF}"/>
              </a:ext>
            </a:extLst>
          </p:cNvPr>
          <p:cNvSpPr txBox="1">
            <a:spLocks/>
          </p:cNvSpPr>
          <p:nvPr userDrawn="1"/>
        </p:nvSpPr>
        <p:spPr>
          <a:xfrm>
            <a:off x="8128948" y="6635878"/>
            <a:ext cx="3820593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spc="-80" dirty="0">
                <a:solidFill>
                  <a:srgbClr val="344147"/>
                </a:solidFill>
                <a:latin typeface="KoreanGD12R" panose="02020600000000000000" pitchFamily="18" charset="-127"/>
                <a:ea typeface="KoreanGD12R" panose="02020600000000000000" pitchFamily="18" charset="-127"/>
                <a:cs typeface="Arial" panose="020B0604020202020204" pitchFamily="34" charset="0"/>
              </a:rPr>
              <a:t>인공지능 자율주행모빌리티 서비스와 데이터분석의 리더  </a:t>
            </a:r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9227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8AA40D9F-4208-4FAD-82F4-0D5456E52FFA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5772BED-D398-45A1-AD7A-75E53D45E050}"/>
              </a:ext>
            </a:extLst>
          </p:cNvPr>
          <p:cNvSpPr/>
          <p:nvPr userDrawn="1"/>
        </p:nvSpPr>
        <p:spPr>
          <a:xfrm>
            <a:off x="0" y="6606001"/>
            <a:ext cx="12192000" cy="251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CEBAED-743A-4555-A1DA-54273CF754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10291" y="6635246"/>
            <a:ext cx="346702" cy="193509"/>
          </a:xfrm>
          <a:prstGeom prst="rect">
            <a:avLst/>
          </a:prstGeom>
          <a:effectLst/>
        </p:spPr>
      </p:pic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D307FB52-F2A7-43F8-9248-6AB7C7B5A70F}"/>
              </a:ext>
            </a:extLst>
          </p:cNvPr>
          <p:cNvSpPr txBox="1">
            <a:spLocks/>
          </p:cNvSpPr>
          <p:nvPr userDrawn="1"/>
        </p:nvSpPr>
        <p:spPr>
          <a:xfrm>
            <a:off x="8128948" y="6635878"/>
            <a:ext cx="3820593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spc="-80" dirty="0">
                <a:solidFill>
                  <a:srgbClr val="344147"/>
                </a:solidFill>
                <a:latin typeface="KoreanGD12R" panose="02020600000000000000" pitchFamily="18" charset="-127"/>
                <a:ea typeface="KoreanGD12R" panose="02020600000000000000" pitchFamily="18" charset="-127"/>
                <a:cs typeface="Arial" panose="020B0604020202020204" pitchFamily="34" charset="0"/>
              </a:rPr>
              <a:t>인공지능 자율주행모빌리티 서비스와 데이터분석의 리더  </a:t>
            </a:r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9958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 있는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A6D191-C075-460E-B862-AE049D5E607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9600" y="167004"/>
            <a:ext cx="8682280" cy="362578"/>
          </a:xfrm>
        </p:spPr>
        <p:txBody>
          <a:bodyPr/>
          <a:lstStyle>
            <a:lvl1pPr marL="0" indent="0">
              <a:buNone/>
              <a:defRPr spc="110" baseline="0"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타이틀을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74D4A4E-596D-4826-B24F-B913C25B22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biLevel thresh="75000"/>
          </a:blip>
          <a:stretch>
            <a:fillRect/>
          </a:stretch>
        </p:blipFill>
        <p:spPr>
          <a:xfrm>
            <a:off x="0" y="608125"/>
            <a:ext cx="12192000" cy="103658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40846044-C292-4F37-A9A7-34490C28613D}"/>
              </a:ext>
            </a:extLst>
          </p:cNvPr>
          <p:cNvSpPr/>
          <p:nvPr userDrawn="1"/>
        </p:nvSpPr>
        <p:spPr>
          <a:xfrm>
            <a:off x="0" y="6632008"/>
            <a:ext cx="12192000" cy="225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Foliennummernplatzhalter 3">
            <a:extLst>
              <a:ext uri="{FF2B5EF4-FFF2-40B4-BE49-F238E27FC236}">
                <a16:creationId xmlns:a16="http://schemas.microsoft.com/office/drawing/2014/main" id="{F32429B9-2E36-41CA-9838-A53079BA2DA5}"/>
              </a:ext>
            </a:extLst>
          </p:cNvPr>
          <p:cNvSpPr txBox="1">
            <a:spLocks/>
          </p:cNvSpPr>
          <p:nvPr userDrawn="1"/>
        </p:nvSpPr>
        <p:spPr>
          <a:xfrm>
            <a:off x="8991880" y="6657144"/>
            <a:ext cx="2974287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Confidential   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/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DEFB6D3-5681-40A2-948E-6149401DF99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10291" y="6651742"/>
            <a:ext cx="346702" cy="193509"/>
          </a:xfrm>
          <a:prstGeom prst="rect">
            <a:avLst/>
          </a:prstGeom>
          <a:effectLst/>
        </p:spPr>
      </p:pic>
      <p:pic>
        <p:nvPicPr>
          <p:cNvPr id="17" name="그래픽 16">
            <a:extLst>
              <a:ext uri="{FF2B5EF4-FFF2-40B4-BE49-F238E27FC236}">
                <a16:creationId xmlns:a16="http://schemas.microsoft.com/office/drawing/2014/main" id="{595D7335-FA40-44FB-9EEB-8E2024B26FB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27519" y="191062"/>
            <a:ext cx="491282" cy="408365"/>
          </a:xfrm>
          <a:prstGeom prst="rect">
            <a:avLst/>
          </a:prstGeom>
        </p:spPr>
      </p:pic>
      <p:pic>
        <p:nvPicPr>
          <p:cNvPr id="18" name="그래픽 17">
            <a:extLst>
              <a:ext uri="{FF2B5EF4-FFF2-40B4-BE49-F238E27FC236}">
                <a16:creationId xmlns:a16="http://schemas.microsoft.com/office/drawing/2014/main" id="{371D5E67-01AC-49D0-8B6C-4B18621F11D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70010" y="284174"/>
            <a:ext cx="198305" cy="312145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811FB7BB-DB78-4FFF-88F5-43EE9B7D245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833998" y="81920"/>
            <a:ext cx="169604" cy="169604"/>
          </a:xfrm>
          <a:prstGeom prst="rect">
            <a:avLst/>
          </a:prstGeom>
        </p:spPr>
      </p:pic>
      <p:pic>
        <p:nvPicPr>
          <p:cNvPr id="20" name="그래픽 19">
            <a:extLst>
              <a:ext uri="{FF2B5EF4-FFF2-40B4-BE49-F238E27FC236}">
                <a16:creationId xmlns:a16="http://schemas.microsoft.com/office/drawing/2014/main" id="{8A9CEF19-91A4-4E7D-B83F-3E0F5CFEF248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17243" y="327203"/>
            <a:ext cx="279584" cy="268831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BA5B094-5130-43AF-BFE2-95221EFC7C5C}"/>
              </a:ext>
            </a:extLst>
          </p:cNvPr>
          <p:cNvCxnSpPr>
            <a:cxnSpLocks/>
          </p:cNvCxnSpPr>
          <p:nvPr userDrawn="1"/>
        </p:nvCxnSpPr>
        <p:spPr>
          <a:xfrm>
            <a:off x="0" y="6632008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6ACBD309-EF6E-44E7-ADEF-B8F0E472DB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biLevel thresh="75000"/>
          </a:blip>
          <a:stretch>
            <a:fillRect/>
          </a:stretch>
        </p:blipFill>
        <p:spPr>
          <a:xfrm flipV="1">
            <a:off x="0" y="6523025"/>
            <a:ext cx="12191982" cy="11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775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2줄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B9293DB1-C771-4534-BBFF-8EF4B6D85F9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188" y="1211595"/>
            <a:ext cx="11316384" cy="556915"/>
          </a:xfrm>
        </p:spPr>
        <p:txBody>
          <a:bodyPr tIns="0"/>
          <a:lstStyle>
            <a:lvl1pPr marL="0" indent="0">
              <a:buNone/>
              <a:defRPr sz="1400" spc="0">
                <a:solidFill>
                  <a:schemeClr val="tx1">
                    <a:lumMod val="65000"/>
                    <a:lumOff val="35000"/>
                  </a:schemeClr>
                </a:solidFill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11" name="텍스트 개체 틀 6">
            <a:extLst>
              <a:ext uri="{FF2B5EF4-FFF2-40B4-BE49-F238E27FC236}">
                <a16:creationId xmlns:a16="http://schemas.microsoft.com/office/drawing/2014/main" id="{D205B07C-8055-4B02-B432-39F5B73642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0188" y="913814"/>
            <a:ext cx="11316384" cy="283882"/>
          </a:xfrm>
        </p:spPr>
        <p:txBody>
          <a:bodyPr/>
          <a:lstStyle>
            <a:lvl1pPr marL="0" indent="0">
              <a:buNone/>
              <a:defRPr sz="1400" spc="80" baseline="0">
                <a:solidFill>
                  <a:schemeClr val="tx1">
                    <a:lumMod val="65000"/>
                    <a:lumOff val="35000"/>
                  </a:schemeClr>
                </a:solidFill>
                <a:latin typeface="KoreanGD19R" panose="02020600000000000000" pitchFamily="18" charset="-127"/>
                <a:ea typeface="KoreanGD19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788EB32-8F5A-49E9-9B5D-8417FEC9929B}"/>
              </a:ext>
            </a:extLst>
          </p:cNvPr>
          <p:cNvSpPr/>
          <p:nvPr userDrawn="1"/>
        </p:nvSpPr>
        <p:spPr>
          <a:xfrm>
            <a:off x="0" y="6632008"/>
            <a:ext cx="12192000" cy="225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6F65084-B054-4E0E-A40A-F763494BA9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10291" y="6651742"/>
            <a:ext cx="346702" cy="193509"/>
          </a:xfrm>
          <a:prstGeom prst="rect">
            <a:avLst/>
          </a:prstGeom>
          <a:effectLst/>
        </p:spPr>
      </p:pic>
      <p:sp>
        <p:nvSpPr>
          <p:cNvPr id="26" name="텍스트 개체 틀 2">
            <a:extLst>
              <a:ext uri="{FF2B5EF4-FFF2-40B4-BE49-F238E27FC236}">
                <a16:creationId xmlns:a16="http://schemas.microsoft.com/office/drawing/2014/main" id="{724A9548-667D-40F8-8190-1BF2A8C4AB3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9600" y="167004"/>
            <a:ext cx="8682280" cy="362578"/>
          </a:xfrm>
        </p:spPr>
        <p:txBody>
          <a:bodyPr/>
          <a:lstStyle>
            <a:lvl1pPr marL="0" indent="0">
              <a:buNone/>
              <a:defRPr spc="110" baseline="0"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타이틀을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28" name="그래픽 27">
            <a:extLst>
              <a:ext uri="{FF2B5EF4-FFF2-40B4-BE49-F238E27FC236}">
                <a16:creationId xmlns:a16="http://schemas.microsoft.com/office/drawing/2014/main" id="{AF2CAED0-4B6E-4BA5-B8E7-20F11055A4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27519" y="191062"/>
            <a:ext cx="491282" cy="408365"/>
          </a:xfrm>
          <a:prstGeom prst="rect">
            <a:avLst/>
          </a:prstGeom>
        </p:spPr>
      </p:pic>
      <p:pic>
        <p:nvPicPr>
          <p:cNvPr id="29" name="그래픽 28">
            <a:extLst>
              <a:ext uri="{FF2B5EF4-FFF2-40B4-BE49-F238E27FC236}">
                <a16:creationId xmlns:a16="http://schemas.microsoft.com/office/drawing/2014/main" id="{A009367F-1E93-4885-BC67-D77AC56616E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170010" y="284174"/>
            <a:ext cx="198305" cy="312145"/>
          </a:xfrm>
          <a:prstGeom prst="rect">
            <a:avLst/>
          </a:prstGeom>
        </p:spPr>
      </p:pic>
      <p:pic>
        <p:nvPicPr>
          <p:cNvPr id="30" name="그래픽 29">
            <a:extLst>
              <a:ext uri="{FF2B5EF4-FFF2-40B4-BE49-F238E27FC236}">
                <a16:creationId xmlns:a16="http://schemas.microsoft.com/office/drawing/2014/main" id="{591B0084-0807-476E-A6D3-B201BF74EF8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833998" y="81920"/>
            <a:ext cx="169604" cy="169604"/>
          </a:xfrm>
          <a:prstGeom prst="rect">
            <a:avLst/>
          </a:prstGeom>
        </p:spPr>
      </p:pic>
      <p:pic>
        <p:nvPicPr>
          <p:cNvPr id="31" name="그래픽 30">
            <a:extLst>
              <a:ext uri="{FF2B5EF4-FFF2-40B4-BE49-F238E27FC236}">
                <a16:creationId xmlns:a16="http://schemas.microsoft.com/office/drawing/2014/main" id="{FA526D68-E445-4772-A118-FC199C695414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17243" y="327203"/>
            <a:ext cx="279584" cy="268831"/>
          </a:xfrm>
          <a:prstGeom prst="rect">
            <a:avLst/>
          </a:prstGeom>
        </p:spPr>
      </p:pic>
      <p:sp>
        <p:nvSpPr>
          <p:cNvPr id="19" name="Foliennummernplatzhalter 3">
            <a:extLst>
              <a:ext uri="{FF2B5EF4-FFF2-40B4-BE49-F238E27FC236}">
                <a16:creationId xmlns:a16="http://schemas.microsoft.com/office/drawing/2014/main" id="{6183D46B-DC22-4327-B6A7-A3E2A9C3C846}"/>
              </a:ext>
            </a:extLst>
          </p:cNvPr>
          <p:cNvSpPr txBox="1">
            <a:spLocks/>
          </p:cNvSpPr>
          <p:nvPr userDrawn="1"/>
        </p:nvSpPr>
        <p:spPr>
          <a:xfrm>
            <a:off x="8128948" y="6635878"/>
            <a:ext cx="3820593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spc="-80" dirty="0">
                <a:solidFill>
                  <a:srgbClr val="344147"/>
                </a:solidFill>
                <a:latin typeface="KoreanGD12R" panose="02020600000000000000" pitchFamily="18" charset="-127"/>
                <a:ea typeface="KoreanGD12R" panose="02020600000000000000" pitchFamily="18" charset="-127"/>
                <a:cs typeface="Arial" panose="020B0604020202020204" pitchFamily="34" charset="0"/>
              </a:rPr>
              <a:t>인공지능 자율주행모빌리티 서비스와 데이터분석의 리더  </a:t>
            </a:r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6860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2줄 템플릿(진한글자없는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A67C2B91-AE71-4474-B93A-D2ADE3B9912D}"/>
              </a:ext>
            </a:extLst>
          </p:cNvPr>
          <p:cNvSpPr/>
          <p:nvPr userDrawn="1"/>
        </p:nvSpPr>
        <p:spPr>
          <a:xfrm>
            <a:off x="309600" y="750132"/>
            <a:ext cx="11592000" cy="756000"/>
          </a:xfrm>
          <a:prstGeom prst="roundRect">
            <a:avLst>
              <a:gd name="adj" fmla="val 6297"/>
            </a:avLst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788EB32-8F5A-49E9-9B5D-8417FEC9929B}"/>
              </a:ext>
            </a:extLst>
          </p:cNvPr>
          <p:cNvSpPr/>
          <p:nvPr userDrawn="1"/>
        </p:nvSpPr>
        <p:spPr>
          <a:xfrm>
            <a:off x="0" y="6632008"/>
            <a:ext cx="12192000" cy="225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Foliennummernplatzhalter 3">
            <a:extLst>
              <a:ext uri="{FF2B5EF4-FFF2-40B4-BE49-F238E27FC236}">
                <a16:creationId xmlns:a16="http://schemas.microsoft.com/office/drawing/2014/main" id="{03939E84-B6B6-4E9F-B695-DDD6199C3D84}"/>
              </a:ext>
            </a:extLst>
          </p:cNvPr>
          <p:cNvSpPr txBox="1">
            <a:spLocks/>
          </p:cNvSpPr>
          <p:nvPr userDrawn="1"/>
        </p:nvSpPr>
        <p:spPr>
          <a:xfrm>
            <a:off x="8991880" y="6657144"/>
            <a:ext cx="2974287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Confidential   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/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6F65084-B054-4E0E-A40A-F763494BA9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10291" y="6651742"/>
            <a:ext cx="346702" cy="193509"/>
          </a:xfrm>
          <a:prstGeom prst="rect">
            <a:avLst/>
          </a:prstGeom>
          <a:effectLst/>
        </p:spPr>
      </p:pic>
      <p:sp>
        <p:nvSpPr>
          <p:cNvPr id="26" name="텍스트 개체 틀 2">
            <a:extLst>
              <a:ext uri="{FF2B5EF4-FFF2-40B4-BE49-F238E27FC236}">
                <a16:creationId xmlns:a16="http://schemas.microsoft.com/office/drawing/2014/main" id="{724A9548-667D-40F8-8190-1BF2A8C4AB3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9600" y="167004"/>
            <a:ext cx="8682280" cy="362578"/>
          </a:xfrm>
        </p:spPr>
        <p:txBody>
          <a:bodyPr/>
          <a:lstStyle>
            <a:lvl1pPr marL="0" indent="0">
              <a:buNone/>
              <a:defRPr spc="110" baseline="0"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타이틀을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4D349912-71BB-412E-AC96-A753977980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biLevel thresh="75000"/>
          </a:blip>
          <a:stretch>
            <a:fillRect/>
          </a:stretch>
        </p:blipFill>
        <p:spPr>
          <a:xfrm>
            <a:off x="0" y="608125"/>
            <a:ext cx="12192000" cy="103658"/>
          </a:xfrm>
          <a:prstGeom prst="rect">
            <a:avLst/>
          </a:prstGeom>
        </p:spPr>
      </p:pic>
      <p:pic>
        <p:nvPicPr>
          <p:cNvPr id="28" name="그래픽 27">
            <a:extLst>
              <a:ext uri="{FF2B5EF4-FFF2-40B4-BE49-F238E27FC236}">
                <a16:creationId xmlns:a16="http://schemas.microsoft.com/office/drawing/2014/main" id="{AF2CAED0-4B6E-4BA5-B8E7-20F11055A45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27519" y="191062"/>
            <a:ext cx="491282" cy="408365"/>
          </a:xfrm>
          <a:prstGeom prst="rect">
            <a:avLst/>
          </a:prstGeom>
        </p:spPr>
      </p:pic>
      <p:pic>
        <p:nvPicPr>
          <p:cNvPr id="29" name="그래픽 28">
            <a:extLst>
              <a:ext uri="{FF2B5EF4-FFF2-40B4-BE49-F238E27FC236}">
                <a16:creationId xmlns:a16="http://schemas.microsoft.com/office/drawing/2014/main" id="{A009367F-1E93-4885-BC67-D77AC56616E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70010" y="284174"/>
            <a:ext cx="198305" cy="312145"/>
          </a:xfrm>
          <a:prstGeom prst="rect">
            <a:avLst/>
          </a:prstGeom>
        </p:spPr>
      </p:pic>
      <p:pic>
        <p:nvPicPr>
          <p:cNvPr id="30" name="그래픽 29">
            <a:extLst>
              <a:ext uri="{FF2B5EF4-FFF2-40B4-BE49-F238E27FC236}">
                <a16:creationId xmlns:a16="http://schemas.microsoft.com/office/drawing/2014/main" id="{591B0084-0807-476E-A6D3-B201BF74EF8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833998" y="81920"/>
            <a:ext cx="169604" cy="169604"/>
          </a:xfrm>
          <a:prstGeom prst="rect">
            <a:avLst/>
          </a:prstGeom>
        </p:spPr>
      </p:pic>
      <p:pic>
        <p:nvPicPr>
          <p:cNvPr id="31" name="그래픽 30">
            <a:extLst>
              <a:ext uri="{FF2B5EF4-FFF2-40B4-BE49-F238E27FC236}">
                <a16:creationId xmlns:a16="http://schemas.microsoft.com/office/drawing/2014/main" id="{FA526D68-E445-4772-A118-FC199C695414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17243" y="327203"/>
            <a:ext cx="279584" cy="268831"/>
          </a:xfrm>
          <a:prstGeom prst="rect">
            <a:avLst/>
          </a:prstGeom>
        </p:spPr>
      </p:pic>
      <p:sp>
        <p:nvSpPr>
          <p:cNvPr id="14" name="텍스트 개체 틀 6">
            <a:extLst>
              <a:ext uri="{FF2B5EF4-FFF2-40B4-BE49-F238E27FC236}">
                <a16:creationId xmlns:a16="http://schemas.microsoft.com/office/drawing/2014/main" id="{8BE97F1F-8E54-4066-8751-8A916898BA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188" y="913814"/>
            <a:ext cx="11316384" cy="556915"/>
          </a:xfrm>
        </p:spPr>
        <p:txBody>
          <a:bodyPr tIns="0"/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1">
                    <a:lumMod val="65000"/>
                    <a:lumOff val="35000"/>
                  </a:schemeClr>
                </a:solidFill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9C32305-154B-40DD-9FBA-D02F9CE08FE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biLevel thresh="75000"/>
          </a:blip>
          <a:stretch>
            <a:fillRect/>
          </a:stretch>
        </p:blipFill>
        <p:spPr>
          <a:xfrm flipV="1">
            <a:off x="0" y="6523025"/>
            <a:ext cx="12191982" cy="11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5599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3줄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5BE3245B-2600-47A8-A1AB-E514C2078B56}"/>
              </a:ext>
            </a:extLst>
          </p:cNvPr>
          <p:cNvSpPr/>
          <p:nvPr userDrawn="1"/>
        </p:nvSpPr>
        <p:spPr>
          <a:xfrm>
            <a:off x="0" y="6632008"/>
            <a:ext cx="12192000" cy="225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Foliennummernplatzhalter 3">
            <a:extLst>
              <a:ext uri="{FF2B5EF4-FFF2-40B4-BE49-F238E27FC236}">
                <a16:creationId xmlns:a16="http://schemas.microsoft.com/office/drawing/2014/main" id="{B19F7693-518D-49A3-B0F6-432A03A86273}"/>
              </a:ext>
            </a:extLst>
          </p:cNvPr>
          <p:cNvSpPr txBox="1">
            <a:spLocks/>
          </p:cNvSpPr>
          <p:nvPr userDrawn="1"/>
        </p:nvSpPr>
        <p:spPr>
          <a:xfrm>
            <a:off x="8991880" y="6657144"/>
            <a:ext cx="2974287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Confidential   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/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8888FE3-2610-43AC-AABE-B49944D4FA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10291" y="6651742"/>
            <a:ext cx="346702" cy="193509"/>
          </a:xfrm>
          <a:prstGeom prst="rect">
            <a:avLst/>
          </a:prstGeom>
          <a:effectLst/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86220051-5B4F-4110-B0F4-F33A34288982}"/>
              </a:ext>
            </a:extLst>
          </p:cNvPr>
          <p:cNvSpPr/>
          <p:nvPr userDrawn="1"/>
        </p:nvSpPr>
        <p:spPr>
          <a:xfrm>
            <a:off x="309600" y="750132"/>
            <a:ext cx="11592000" cy="1368000"/>
          </a:xfrm>
          <a:prstGeom prst="roundRect">
            <a:avLst>
              <a:gd name="adj" fmla="val 6297"/>
            </a:avLst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텍스트 개체 틀 6">
            <a:extLst>
              <a:ext uri="{FF2B5EF4-FFF2-40B4-BE49-F238E27FC236}">
                <a16:creationId xmlns:a16="http://schemas.microsoft.com/office/drawing/2014/main" id="{A788588B-9955-4670-A256-B30CE1EB128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188" y="1211595"/>
            <a:ext cx="11316384" cy="556915"/>
          </a:xfrm>
        </p:spPr>
        <p:txBody>
          <a:bodyPr tIns="0"/>
          <a:lstStyle>
            <a:lvl1pPr marL="0" indent="0">
              <a:buNone/>
              <a:defRPr sz="1400" spc="0">
                <a:solidFill>
                  <a:schemeClr val="tx1">
                    <a:lumMod val="65000"/>
                    <a:lumOff val="35000"/>
                  </a:schemeClr>
                </a:solidFill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23" name="텍스트 개체 틀 6">
            <a:extLst>
              <a:ext uri="{FF2B5EF4-FFF2-40B4-BE49-F238E27FC236}">
                <a16:creationId xmlns:a16="http://schemas.microsoft.com/office/drawing/2014/main" id="{E3795F50-90C6-4BEC-97FD-FAC8FF04B8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0188" y="913814"/>
            <a:ext cx="11316384" cy="283882"/>
          </a:xfrm>
        </p:spPr>
        <p:txBody>
          <a:bodyPr/>
          <a:lstStyle>
            <a:lvl1pPr marL="0" indent="0">
              <a:buNone/>
              <a:defRPr sz="1400" spc="80" baseline="0">
                <a:solidFill>
                  <a:schemeClr val="tx1">
                    <a:lumMod val="65000"/>
                    <a:lumOff val="35000"/>
                  </a:schemeClr>
                </a:solidFill>
                <a:latin typeface="KoreanGD19R" panose="02020600000000000000" pitchFamily="18" charset="-127"/>
                <a:ea typeface="KoreanGD19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24" name="텍스트 개체 틀 2">
            <a:extLst>
              <a:ext uri="{FF2B5EF4-FFF2-40B4-BE49-F238E27FC236}">
                <a16:creationId xmlns:a16="http://schemas.microsoft.com/office/drawing/2014/main" id="{DD492FF9-5AB9-4FCA-AACC-3A408948E4A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9600" y="167004"/>
            <a:ext cx="8682280" cy="362578"/>
          </a:xfrm>
        </p:spPr>
        <p:txBody>
          <a:bodyPr/>
          <a:lstStyle>
            <a:lvl1pPr marL="0" indent="0">
              <a:buNone/>
              <a:defRPr spc="110" baseline="0">
                <a:latin typeface="KoreanGD12R" panose="02020600000000000000" pitchFamily="18" charset="-127"/>
                <a:ea typeface="KoreanGD12R" panose="02020600000000000000" pitchFamily="18" charset="-127"/>
              </a:defRPr>
            </a:lvl1pPr>
          </a:lstStyle>
          <a:p>
            <a:pPr lvl="0"/>
            <a:r>
              <a:rPr lang="ko-KR" altLang="en-US" dirty="0"/>
              <a:t>타이틀을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9CF0F35D-4688-4045-A075-3AAEB6D58EC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biLevel thresh="75000"/>
          </a:blip>
          <a:stretch>
            <a:fillRect/>
          </a:stretch>
        </p:blipFill>
        <p:spPr>
          <a:xfrm>
            <a:off x="0" y="608125"/>
            <a:ext cx="12192000" cy="103658"/>
          </a:xfrm>
          <a:prstGeom prst="rect">
            <a:avLst/>
          </a:prstGeom>
        </p:spPr>
      </p:pic>
      <p:pic>
        <p:nvPicPr>
          <p:cNvPr id="26" name="그래픽 25">
            <a:extLst>
              <a:ext uri="{FF2B5EF4-FFF2-40B4-BE49-F238E27FC236}">
                <a16:creationId xmlns:a16="http://schemas.microsoft.com/office/drawing/2014/main" id="{05A14173-3A6C-470F-9732-B96311C95DB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27519" y="191062"/>
            <a:ext cx="491282" cy="408365"/>
          </a:xfrm>
          <a:prstGeom prst="rect">
            <a:avLst/>
          </a:prstGeom>
        </p:spPr>
      </p:pic>
      <p:pic>
        <p:nvPicPr>
          <p:cNvPr id="27" name="그래픽 26">
            <a:extLst>
              <a:ext uri="{FF2B5EF4-FFF2-40B4-BE49-F238E27FC236}">
                <a16:creationId xmlns:a16="http://schemas.microsoft.com/office/drawing/2014/main" id="{4F01F22C-67C1-4602-A5BC-555622D0981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70010" y="284174"/>
            <a:ext cx="198305" cy="312145"/>
          </a:xfrm>
          <a:prstGeom prst="rect">
            <a:avLst/>
          </a:prstGeom>
        </p:spPr>
      </p:pic>
      <p:pic>
        <p:nvPicPr>
          <p:cNvPr id="28" name="그래픽 27">
            <a:extLst>
              <a:ext uri="{FF2B5EF4-FFF2-40B4-BE49-F238E27FC236}">
                <a16:creationId xmlns:a16="http://schemas.microsoft.com/office/drawing/2014/main" id="{51117848-CFC1-4FE9-9845-CFFF477E096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833998" y="81920"/>
            <a:ext cx="169604" cy="169604"/>
          </a:xfrm>
          <a:prstGeom prst="rect">
            <a:avLst/>
          </a:prstGeom>
        </p:spPr>
      </p:pic>
      <p:pic>
        <p:nvPicPr>
          <p:cNvPr id="29" name="그래픽 28">
            <a:extLst>
              <a:ext uri="{FF2B5EF4-FFF2-40B4-BE49-F238E27FC236}">
                <a16:creationId xmlns:a16="http://schemas.microsoft.com/office/drawing/2014/main" id="{64B0A555-9D04-406A-90EA-4C3F14986E71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817243" y="327203"/>
            <a:ext cx="279584" cy="26883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FB5F6D7-3277-4717-85CC-1D49C12F2D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biLevel thresh="75000"/>
          </a:blip>
          <a:stretch>
            <a:fillRect/>
          </a:stretch>
        </p:blipFill>
        <p:spPr>
          <a:xfrm flipV="1">
            <a:off x="0" y="6523025"/>
            <a:ext cx="12191982" cy="11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7189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49087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A304CB9-6FC7-4F00-932D-25B0EAE659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00786" y="2482833"/>
            <a:ext cx="3390427" cy="189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9876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9DB089B-717C-472E-B349-F9B6396AFF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571" r="317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071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2C580FA-CDD5-41A6-85CE-ADAF5C0071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647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032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041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099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6376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488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768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36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3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altLang="ko-KR" smtClean="0"/>
              <a:t>‹#›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E0A637E-B8B8-4687-9982-2759B37F348C}"/>
              </a:ext>
            </a:extLst>
          </p:cNvPr>
          <p:cNvSpPr/>
          <p:nvPr userDrawn="1"/>
        </p:nvSpPr>
        <p:spPr>
          <a:xfrm>
            <a:off x="0" y="6606001"/>
            <a:ext cx="12192000" cy="251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17ADAE8-55C0-4CE6-8692-2430FCDECD90}"/>
              </a:ext>
            </a:extLst>
          </p:cNvPr>
          <p:cNvPicPr>
            <a:picLocks noChangeAspect="1"/>
          </p:cNvPicPr>
          <p:nvPr userDrawn="1"/>
        </p:nvPicPr>
        <p:blipFill>
          <a:blip r:embed="rId32"/>
          <a:srcRect/>
          <a:stretch/>
        </p:blipFill>
        <p:spPr>
          <a:xfrm>
            <a:off x="210291" y="6635246"/>
            <a:ext cx="346702" cy="193509"/>
          </a:xfrm>
          <a:prstGeom prst="rect">
            <a:avLst/>
          </a:prstGeom>
          <a:effectLst/>
        </p:spPr>
      </p:pic>
      <p:sp>
        <p:nvSpPr>
          <p:cNvPr id="10" name="Foliennummernplatzhalter 3">
            <a:extLst>
              <a:ext uri="{FF2B5EF4-FFF2-40B4-BE49-F238E27FC236}">
                <a16:creationId xmlns:a16="http://schemas.microsoft.com/office/drawing/2014/main" id="{25EC1955-F61C-456F-92FA-42D56C5C173B}"/>
              </a:ext>
            </a:extLst>
          </p:cNvPr>
          <p:cNvSpPr txBox="1">
            <a:spLocks/>
          </p:cNvSpPr>
          <p:nvPr userDrawn="1"/>
        </p:nvSpPr>
        <p:spPr>
          <a:xfrm>
            <a:off x="8128948" y="6635878"/>
            <a:ext cx="3820593" cy="17591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r" defTabSz="914400" rtl="0" eaLnBrk="1" latinLnBrk="0" hangingPunct="1">
              <a:defRPr sz="800" kern="1200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spc="-80" dirty="0">
                <a:solidFill>
                  <a:srgbClr val="344147"/>
                </a:solidFill>
                <a:latin typeface="KoreanGD12R" panose="02020600000000000000" pitchFamily="18" charset="-127"/>
                <a:ea typeface="KoreanGD12R" panose="02020600000000000000" pitchFamily="18" charset="-127"/>
                <a:cs typeface="Arial" panose="020B0604020202020204" pitchFamily="34" charset="0"/>
              </a:rPr>
              <a:t>인공지능 자율주행모빌리티 서비스와 데이터분석의 리더  </a:t>
            </a:r>
            <a:r>
              <a:rPr lang="en-US" altLang="ko-KR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|   </a:t>
            </a:r>
            <a:r>
              <a:rPr lang="de-DE" sz="1000" dirty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t>Sheet </a:t>
            </a:r>
            <a:fld id="{AA807A42-CF27-4B84-8583-18EBE418342E}" type="slidenum">
              <a:rPr lang="de-DE" sz="1000" smtClean="0">
                <a:solidFill>
                  <a:schemeClr val="tx1"/>
                </a:solidFill>
                <a:latin typeface="Arial Nova Light" panose="020B0304020202020204" pitchFamily="34" charset="0"/>
                <a:ea typeface="KoreanGD12R" panose="02020600000000000000" pitchFamily="18" charset="-127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de-DE" sz="1000" dirty="0">
              <a:solidFill>
                <a:schemeClr val="tx1"/>
              </a:solidFill>
              <a:latin typeface="Arial Nova Light" panose="020B0304020202020204" pitchFamily="34" charset="0"/>
              <a:ea typeface="KoreanGD12R" panose="02020600000000000000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803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  <p:sldLayoutId id="2147483886" r:id="rId12"/>
    <p:sldLayoutId id="2147483887" r:id="rId13"/>
    <p:sldLayoutId id="2147483888" r:id="rId14"/>
    <p:sldLayoutId id="2147483889" r:id="rId15"/>
    <p:sldLayoutId id="2147483890" r:id="rId16"/>
    <p:sldLayoutId id="2147483891" r:id="rId17"/>
    <p:sldLayoutId id="2147483892" r:id="rId18"/>
    <p:sldLayoutId id="2147483893" r:id="rId19"/>
    <p:sldLayoutId id="2147483661" r:id="rId20"/>
    <p:sldLayoutId id="2147483663" r:id="rId21"/>
    <p:sldLayoutId id="2147483651" r:id="rId22"/>
    <p:sldLayoutId id="2147483649" r:id="rId23"/>
    <p:sldLayoutId id="2147483657" r:id="rId24"/>
    <p:sldLayoutId id="2147483650" r:id="rId25"/>
    <p:sldLayoutId id="2147483658" r:id="rId26"/>
    <p:sldLayoutId id="2147483653" r:id="rId27"/>
    <p:sldLayoutId id="2147483654" r:id="rId28"/>
    <p:sldLayoutId id="2147483655" r:id="rId29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A8C3330-C8A3-4AFD-BE32-677EF774EBD8}"/>
              </a:ext>
            </a:extLst>
          </p:cNvPr>
          <p:cNvSpPr txBox="1"/>
          <p:nvPr/>
        </p:nvSpPr>
        <p:spPr>
          <a:xfrm>
            <a:off x="4794461" y="3792485"/>
            <a:ext cx="2888226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white"/>
                </a:solidFill>
                <a:latin typeface="KoreanGD19R" panose="02020600000000000000" pitchFamily="18" charset="-127"/>
                <a:ea typeface="KoreanGD19R" panose="02020600000000000000" pitchFamily="18" charset="-127"/>
              </a:rPr>
              <a:t>2021. 05. 27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reanGD19R" panose="02020600000000000000" pitchFamily="18" charset="-127"/>
              <a:ea typeface="KoreanGD19R" panose="020206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>
              <a:solidFill>
                <a:prstClr val="white"/>
              </a:solidFill>
              <a:latin typeface="KoreanGD19R" panose="02020600000000000000" pitchFamily="18" charset="-127"/>
              <a:ea typeface="KoreanGD19R" panose="020206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>
              <a:solidFill>
                <a:prstClr val="white"/>
              </a:solidFill>
              <a:latin typeface="KoreanGD19R" panose="02020600000000000000" pitchFamily="18" charset="-127"/>
              <a:ea typeface="KoreanGD19R" panose="020206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>
              <a:solidFill>
                <a:prstClr val="white"/>
              </a:solidFill>
              <a:latin typeface="KoreanGD19R" panose="02020600000000000000" pitchFamily="18" charset="-127"/>
              <a:ea typeface="KoreanGD19R" panose="020206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>
              <a:solidFill>
                <a:prstClr val="white"/>
              </a:solidFill>
              <a:latin typeface="KoreanGD19R" panose="02020600000000000000" pitchFamily="18" charset="-127"/>
              <a:ea typeface="KoreanGD19R" panose="02020600000000000000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reanGD19R" panose="02020600000000000000" pitchFamily="18" charset="-127"/>
                <a:ea typeface="KoreanGD19R" panose="02020600000000000000" pitchFamily="18" charset="-127"/>
              </a:rPr>
              <a:t>최  원  희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reanGD19R" panose="02020600000000000000" pitchFamily="18" charset="-127"/>
              <a:ea typeface="KoreanGD19R" panose="02020600000000000000" pitchFamily="18" charset="-127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333EB1C4-A730-4CC7-A067-A16F7B181659}"/>
              </a:ext>
            </a:extLst>
          </p:cNvPr>
          <p:cNvSpPr txBox="1">
            <a:spLocks/>
          </p:cNvSpPr>
          <p:nvPr/>
        </p:nvSpPr>
        <p:spPr>
          <a:xfrm>
            <a:off x="-18791" y="1055387"/>
            <a:ext cx="12192000" cy="1032975"/>
          </a:xfrm>
          <a:prstGeom prst="rect">
            <a:avLst/>
          </a:prstGeom>
          <a:solidFill>
            <a:schemeClr val="tx1">
              <a:alpha val="16078"/>
            </a:schemeClr>
          </a:solidFill>
        </p:spPr>
        <p:txBody>
          <a:bodyPr vert="horz" wrap="square" lIns="0" tIns="13335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5000" dirty="0" err="1">
                <a:solidFill>
                  <a:prstClr val="white"/>
                </a:solidFill>
                <a:latin typeface="KoreanGD16R" panose="02020600000000000000" pitchFamily="18" charset="-127"/>
                <a:ea typeface="KoreanGD16R" panose="02020600000000000000" pitchFamily="18" charset="-127"/>
              </a:rPr>
              <a:t>ResNet</a:t>
            </a:r>
            <a:r>
              <a:rPr lang="en-US" altLang="ko-KR" sz="5000" dirty="0">
                <a:solidFill>
                  <a:prstClr val="white"/>
                </a:solidFill>
                <a:latin typeface="KoreanGD16R" panose="02020600000000000000" pitchFamily="18" charset="-127"/>
                <a:ea typeface="KoreanGD16R" panose="02020600000000000000" pitchFamily="18" charset="-127"/>
              </a:rPr>
              <a:t> </a:t>
            </a:r>
            <a:r>
              <a:rPr lang="ko-KR" altLang="en-US" sz="5000" dirty="0">
                <a:solidFill>
                  <a:prstClr val="white"/>
                </a:solidFill>
                <a:latin typeface="KoreanGD16R" panose="02020600000000000000" pitchFamily="18" charset="-127"/>
                <a:ea typeface="KoreanGD16R" panose="02020600000000000000" pitchFamily="18" charset="-127"/>
              </a:rPr>
              <a:t>모델 전이 학습</a:t>
            </a:r>
            <a:endParaRPr kumimoji="0" lang="en-US" altLang="ko-KR" sz="50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reanGD16R" panose="02020600000000000000" pitchFamily="18" charset="-127"/>
              <a:ea typeface="KoreanGD16R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4494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37123A9-6243-413E-AB7D-94B614B2C9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67" t="21581" r="40929" b="11065"/>
          <a:stretch/>
        </p:blipFill>
        <p:spPr>
          <a:xfrm>
            <a:off x="375984" y="475443"/>
            <a:ext cx="8237945" cy="5597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07622A-7BF5-4B1F-BC9B-113B3F0728E1}"/>
              </a:ext>
            </a:extLst>
          </p:cNvPr>
          <p:cNvSpPr txBox="1"/>
          <p:nvPr/>
        </p:nvSpPr>
        <p:spPr>
          <a:xfrm>
            <a:off x="9534366" y="1237444"/>
            <a:ext cx="198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이미지 수집</a:t>
            </a:r>
          </a:p>
        </p:txBody>
      </p:sp>
    </p:spTree>
    <p:extLst>
      <p:ext uri="{BB962C8B-B14F-4D97-AF65-F5344CB8AC3E}">
        <p14:creationId xmlns:p14="http://schemas.microsoft.com/office/powerpoint/2010/main" val="18340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FEF5ABE-985B-4835-9C08-D90D51ED7A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23" t="36752" r="20866" b="16239"/>
          <a:stretch/>
        </p:blipFill>
        <p:spPr>
          <a:xfrm>
            <a:off x="269631" y="550986"/>
            <a:ext cx="7280030" cy="322384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D3F0463-385C-44B8-9215-B609B39672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16" t="40684" r="21827" b="34017"/>
          <a:stretch/>
        </p:blipFill>
        <p:spPr>
          <a:xfrm>
            <a:off x="269631" y="4384429"/>
            <a:ext cx="7280030" cy="17350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E2505A-3589-4226-82A0-FBEF4FB2AB42}"/>
              </a:ext>
            </a:extLst>
          </p:cNvPr>
          <p:cNvSpPr txBox="1"/>
          <p:nvPr/>
        </p:nvSpPr>
        <p:spPr>
          <a:xfrm>
            <a:off x="9534365" y="1237444"/>
            <a:ext cx="2294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데이터세트 만들기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3528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65DBD9B-2BE6-46F9-845F-723B3D6EC8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00" t="37948" r="21250" b="25641"/>
          <a:stretch/>
        </p:blipFill>
        <p:spPr>
          <a:xfrm>
            <a:off x="281354" y="761998"/>
            <a:ext cx="9577754" cy="53808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5DA859-2BF4-408F-B771-EE094DD9DC14}"/>
              </a:ext>
            </a:extLst>
          </p:cNvPr>
          <p:cNvSpPr txBox="1"/>
          <p:nvPr/>
        </p:nvSpPr>
        <p:spPr>
          <a:xfrm>
            <a:off x="10050181" y="1371600"/>
            <a:ext cx="1860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모델 만들기</a:t>
            </a:r>
          </a:p>
        </p:txBody>
      </p:sp>
    </p:spTree>
    <p:extLst>
      <p:ext uri="{BB962C8B-B14F-4D97-AF65-F5344CB8AC3E}">
        <p14:creationId xmlns:p14="http://schemas.microsoft.com/office/powerpoint/2010/main" val="2185803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555B9D0-32DD-4D74-AEF5-92290DC795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31" t="31281" r="21153" b="24958"/>
          <a:stretch/>
        </p:blipFill>
        <p:spPr>
          <a:xfrm>
            <a:off x="281352" y="773722"/>
            <a:ext cx="9026771" cy="54395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BBBFD0-1811-4EC2-8B53-E05E9BC2A506}"/>
              </a:ext>
            </a:extLst>
          </p:cNvPr>
          <p:cNvSpPr txBox="1"/>
          <p:nvPr/>
        </p:nvSpPr>
        <p:spPr>
          <a:xfrm>
            <a:off x="10202581" y="1495353"/>
            <a:ext cx="1497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모델 요약</a:t>
            </a:r>
          </a:p>
        </p:txBody>
      </p:sp>
    </p:spTree>
    <p:extLst>
      <p:ext uri="{BB962C8B-B14F-4D97-AF65-F5344CB8AC3E}">
        <p14:creationId xmlns:p14="http://schemas.microsoft.com/office/powerpoint/2010/main" val="3333580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86F1E77-B9F4-4999-99AD-F4174B12C2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99" t="30428" r="46635" b="12821"/>
          <a:stretch/>
        </p:blipFill>
        <p:spPr>
          <a:xfrm>
            <a:off x="621323" y="515816"/>
            <a:ext cx="7702062" cy="56856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3BE18A-8DFB-42D5-920C-BD70E22538E6}"/>
              </a:ext>
            </a:extLst>
          </p:cNvPr>
          <p:cNvSpPr txBox="1"/>
          <p:nvPr/>
        </p:nvSpPr>
        <p:spPr>
          <a:xfrm>
            <a:off x="9100613" y="1659475"/>
            <a:ext cx="2282495" cy="368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훈련 결과 시각화</a:t>
            </a:r>
          </a:p>
        </p:txBody>
      </p:sp>
    </p:spTree>
    <p:extLst>
      <p:ext uri="{BB962C8B-B14F-4D97-AF65-F5344CB8AC3E}">
        <p14:creationId xmlns:p14="http://schemas.microsoft.com/office/powerpoint/2010/main" val="3581604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4408317-40C7-464E-B2DC-0E181226CC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35" t="19316" r="40096" b="13675"/>
          <a:stretch/>
        </p:blipFill>
        <p:spPr>
          <a:xfrm>
            <a:off x="890953" y="533454"/>
            <a:ext cx="6541478" cy="54746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1A0582-D95C-4C55-8D04-A10A2265E975}"/>
              </a:ext>
            </a:extLst>
          </p:cNvPr>
          <p:cNvSpPr txBox="1"/>
          <p:nvPr/>
        </p:nvSpPr>
        <p:spPr>
          <a:xfrm>
            <a:off x="8983382" y="1764983"/>
            <a:ext cx="2165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산출</a:t>
            </a:r>
          </a:p>
        </p:txBody>
      </p:sp>
    </p:spTree>
    <p:extLst>
      <p:ext uri="{BB962C8B-B14F-4D97-AF65-F5344CB8AC3E}">
        <p14:creationId xmlns:p14="http://schemas.microsoft.com/office/powerpoint/2010/main" val="1785988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E0953F1-CF97-4003-B136-BB4B16221A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3" t="54872" r="38462" b="9914"/>
          <a:stretch/>
        </p:blipFill>
        <p:spPr>
          <a:xfrm>
            <a:off x="492370" y="849923"/>
            <a:ext cx="8417168" cy="49881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AA8A42-73D0-49D1-A342-676978F32F67}"/>
              </a:ext>
            </a:extLst>
          </p:cNvPr>
          <p:cNvSpPr txBox="1"/>
          <p:nvPr/>
        </p:nvSpPr>
        <p:spPr>
          <a:xfrm>
            <a:off x="10202581" y="1495353"/>
            <a:ext cx="1497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드롭아웃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6647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34DD591-59F2-41E4-A1DB-7ACD6B359E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4" t="24616" r="37692" b="20512"/>
          <a:stretch/>
        </p:blipFill>
        <p:spPr>
          <a:xfrm>
            <a:off x="363415" y="609600"/>
            <a:ext cx="8804032" cy="52871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B1A8D72-A032-4A1E-9B1E-F21FCC42573E}"/>
              </a:ext>
            </a:extLst>
          </p:cNvPr>
          <p:cNvSpPr txBox="1"/>
          <p:nvPr/>
        </p:nvSpPr>
        <p:spPr>
          <a:xfrm>
            <a:off x="10202581" y="1495353"/>
            <a:ext cx="1497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예측하기</a:t>
            </a:r>
          </a:p>
        </p:txBody>
      </p:sp>
    </p:spTree>
    <p:extLst>
      <p:ext uri="{BB962C8B-B14F-4D97-AF65-F5344CB8AC3E}">
        <p14:creationId xmlns:p14="http://schemas.microsoft.com/office/powerpoint/2010/main" val="1283272456"/>
      </p:ext>
    </p:extLst>
  </p:cSld>
  <p:clrMapOvr>
    <a:masterClrMapping/>
  </p:clrMapOvr>
</p:sld>
</file>

<file path=ppt/theme/theme1.xml><?xml version="1.0" encoding="utf-8"?>
<a:theme xmlns:a="http://schemas.openxmlformats.org/drawingml/2006/main" name="물방울">
  <a:themeElements>
    <a:clrScheme name="물방울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물방울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물방울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C0FF5AE073E507468BE234DCB84BE3C9" ma:contentTypeVersion="6" ma:contentTypeDescription="새 문서를 만듭니다." ma:contentTypeScope="" ma:versionID="70012b5319e298a38d4be4377f8851a3">
  <xsd:schema xmlns:xsd="http://www.w3.org/2001/XMLSchema" xmlns:xs="http://www.w3.org/2001/XMLSchema" xmlns:p="http://schemas.microsoft.com/office/2006/metadata/properties" xmlns:ns2="3fb1edc4-42d8-4b75-82b3-940d5276c467" targetNamespace="http://schemas.microsoft.com/office/2006/metadata/properties" ma:root="true" ma:fieldsID="5f25fc9bc61345750b16de67a964265f" ns2:_="">
    <xsd:import namespace="3fb1edc4-42d8-4b75-82b3-940d5276c46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b1edc4-42d8-4b75-82b3-940d5276c4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E0A309-42A2-4515-81E9-87B4EB84934C}">
  <ds:schemaRefs>
    <ds:schemaRef ds:uri="http://purl.org/dc/dcmitype/"/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3fb1edc4-42d8-4b75-82b3-940d5276c467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DCDCA22-98BE-4E43-B98C-648EAFF0EFA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21A1FE-6229-4A85-8083-A982A3E9E5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b1edc4-42d8-4b75-82b3-940d5276c46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TM04033925[[fn=물방울]]</Template>
  <TotalTime>8446</TotalTime>
  <Words>27</Words>
  <Application>Microsoft Office PowerPoint</Application>
  <PresentationFormat>와이드스크린</PresentationFormat>
  <Paragraphs>15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KoreanGD12R</vt:lpstr>
      <vt:lpstr>KoreanGD16R</vt:lpstr>
      <vt:lpstr>KoreanGD19R</vt:lpstr>
      <vt:lpstr>맑은 고딕</vt:lpstr>
      <vt:lpstr>Arial</vt:lpstr>
      <vt:lpstr>Arial Nova Light</vt:lpstr>
      <vt:lpstr>Tw Cen MT</vt:lpstr>
      <vt:lpstr>물방울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Choi Wonhee</cp:lastModifiedBy>
  <cp:revision>545</cp:revision>
  <cp:lastPrinted>2020-02-08T02:20:19Z</cp:lastPrinted>
  <dcterms:created xsi:type="dcterms:W3CDTF">2019-09-02T03:34:15Z</dcterms:created>
  <dcterms:modified xsi:type="dcterms:W3CDTF">2021-05-28T01:41:29Z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0x010100C0FF5AE073E507468BE234DCB84BE3C9</vt:lpwstr>
  </property>
</Properties>
</file>